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441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27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5933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53760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4392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80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609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4313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8218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7607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5327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5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20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9247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5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4491A7-0CFB-6543-AF73-94A472BFE706}"/>
              </a:ext>
            </a:extLst>
          </p:cNvPr>
          <p:cNvGrpSpPr/>
          <p:nvPr/>
        </p:nvGrpSpPr>
        <p:grpSpPr>
          <a:xfrm>
            <a:off x="9527261" y="3386113"/>
            <a:ext cx="1892370" cy="1248819"/>
            <a:chOff x="8024793" y="6443602"/>
            <a:chExt cx="2928591" cy="1932646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6" name="Diamond 35">
              <a:extLst>
                <a:ext uri="{FF2B5EF4-FFF2-40B4-BE49-F238E27FC236}">
                  <a16:creationId xmlns:a16="http://schemas.microsoft.com/office/drawing/2014/main" id="{6D757753-995D-8341-9978-3584BC32C2D9}"/>
                </a:ext>
              </a:extLst>
            </p:cNvPr>
            <p:cNvSpPr/>
            <p:nvPr/>
          </p:nvSpPr>
          <p:spPr>
            <a:xfrm>
              <a:off x="8024793" y="6443602"/>
              <a:ext cx="2928591" cy="1932646"/>
            </a:xfrm>
            <a:prstGeom prst="diamon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8DE8976-CDA7-B442-B386-5275EB72BA3A}"/>
                </a:ext>
              </a:extLst>
            </p:cNvPr>
            <p:cNvSpPr/>
            <p:nvPr/>
          </p:nvSpPr>
          <p:spPr>
            <a:xfrm flipH="1">
              <a:off x="8251518" y="7151698"/>
              <a:ext cx="2475141" cy="5715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Advertise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8745864-BE3D-3F42-9872-48E7C256FDE1}"/>
              </a:ext>
            </a:extLst>
          </p:cNvPr>
          <p:cNvGrpSpPr/>
          <p:nvPr/>
        </p:nvGrpSpPr>
        <p:grpSpPr>
          <a:xfrm>
            <a:off x="3079760" y="3539008"/>
            <a:ext cx="1582689" cy="943029"/>
            <a:chOff x="2506930" y="9714448"/>
            <a:chExt cx="3165378" cy="188605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E192813-3486-5A4F-9AD0-5A0E1F283E09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3445DD8-726A-2B41-90FA-E303B56A8D8C}"/>
                </a:ext>
              </a:extLst>
            </p:cNvPr>
            <p:cNvSpPr txBox="1"/>
            <p:nvPr/>
          </p:nvSpPr>
          <p:spPr>
            <a:xfrm flipH="1">
              <a:off x="2746398" y="9984920"/>
              <a:ext cx="26864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4EC75B6-753F-EB4B-9EA2-C3CBD74CFBE4}"/>
              </a:ext>
            </a:extLst>
          </p:cNvPr>
          <p:cNvGrpSpPr/>
          <p:nvPr/>
        </p:nvGrpSpPr>
        <p:grpSpPr>
          <a:xfrm>
            <a:off x="5217973" y="3539008"/>
            <a:ext cx="1582689" cy="943029"/>
            <a:chOff x="2506930" y="9714448"/>
            <a:chExt cx="3165378" cy="188605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F94CF3B-B496-1949-93C7-31D9578CA515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C0B612E-C30E-434C-A101-F30928B4AB93}"/>
                </a:ext>
              </a:extLst>
            </p:cNvPr>
            <p:cNvSpPr txBox="1"/>
            <p:nvPr/>
          </p:nvSpPr>
          <p:spPr>
            <a:xfrm flipH="1">
              <a:off x="2746398" y="9911770"/>
              <a:ext cx="26864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2BC6AED-FFCE-544E-859F-1E6214740F90}"/>
              </a:ext>
            </a:extLst>
          </p:cNvPr>
          <p:cNvGrpSpPr/>
          <p:nvPr/>
        </p:nvGrpSpPr>
        <p:grpSpPr>
          <a:xfrm>
            <a:off x="938146" y="3539008"/>
            <a:ext cx="1582689" cy="943029"/>
            <a:chOff x="2506930" y="9714448"/>
            <a:chExt cx="3165378" cy="1886058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6D29F29-5E99-A54B-9529-61FE0905B5C6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8A69719-E127-9A45-AFB0-FD86A6931FF1}"/>
                </a:ext>
              </a:extLst>
            </p:cNvPr>
            <p:cNvSpPr txBox="1"/>
            <p:nvPr/>
          </p:nvSpPr>
          <p:spPr>
            <a:xfrm flipH="1">
              <a:off x="2746398" y="9954428"/>
              <a:ext cx="26864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3CA0FC5-F71B-A348-BA4A-A873FCD7BDF8}"/>
              </a:ext>
            </a:extLst>
          </p:cNvPr>
          <p:cNvGrpSpPr/>
          <p:nvPr/>
        </p:nvGrpSpPr>
        <p:grpSpPr>
          <a:xfrm>
            <a:off x="7340962" y="3539008"/>
            <a:ext cx="1582689" cy="943029"/>
            <a:chOff x="2506930" y="9714448"/>
            <a:chExt cx="3165378" cy="1886058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77ECB36D-3DBF-4F4E-9C6D-CCC495962B11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3DFA99B-BDBD-D44F-9ADC-A52D52948223}"/>
                </a:ext>
              </a:extLst>
            </p:cNvPr>
            <p:cNvSpPr txBox="1"/>
            <p:nvPr/>
          </p:nvSpPr>
          <p:spPr>
            <a:xfrm flipH="1">
              <a:off x="2746398" y="9954428"/>
              <a:ext cx="268644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D5B2CECC-2033-C143-A897-E60DD151AFBA}"/>
              </a:ext>
            </a:extLst>
          </p:cNvPr>
          <p:cNvCxnSpPr>
            <a:cxnSpLocks/>
          </p:cNvCxnSpPr>
          <p:nvPr/>
        </p:nvCxnSpPr>
        <p:spPr>
          <a:xfrm>
            <a:off x="4650404" y="4010522"/>
            <a:ext cx="47648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4E9557C-605F-574D-BD5F-D076DEB404B0}"/>
              </a:ext>
            </a:extLst>
          </p:cNvPr>
          <p:cNvCxnSpPr>
            <a:cxnSpLocks/>
          </p:cNvCxnSpPr>
          <p:nvPr/>
        </p:nvCxnSpPr>
        <p:spPr>
          <a:xfrm>
            <a:off x="2500970" y="4010522"/>
            <a:ext cx="500235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8981A82-25F6-7640-8705-7CB5273A9781}"/>
              </a:ext>
            </a:extLst>
          </p:cNvPr>
          <p:cNvCxnSpPr>
            <a:cxnSpLocks/>
          </p:cNvCxnSpPr>
          <p:nvPr/>
        </p:nvCxnSpPr>
        <p:spPr>
          <a:xfrm>
            <a:off x="6787584" y="4010522"/>
            <a:ext cx="467686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2DEB1E8-D447-444E-A310-CF9183BBD901}"/>
              </a:ext>
            </a:extLst>
          </p:cNvPr>
          <p:cNvCxnSpPr>
            <a:cxnSpLocks/>
          </p:cNvCxnSpPr>
          <p:nvPr/>
        </p:nvCxnSpPr>
        <p:spPr>
          <a:xfrm>
            <a:off x="1700583" y="2643400"/>
            <a:ext cx="0" cy="76892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CB3469D-0550-9940-92B2-2B5AA78EBD2A}"/>
              </a:ext>
            </a:extLst>
          </p:cNvPr>
          <p:cNvCxnSpPr>
            <a:cxnSpLocks/>
          </p:cNvCxnSpPr>
          <p:nvPr/>
        </p:nvCxnSpPr>
        <p:spPr>
          <a:xfrm>
            <a:off x="8907330" y="4010522"/>
            <a:ext cx="467686" cy="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A4D9DD2-DE96-FB4D-BF20-45BE0C69E52E}"/>
              </a:ext>
            </a:extLst>
          </p:cNvPr>
          <p:cNvGrpSpPr/>
          <p:nvPr/>
        </p:nvGrpSpPr>
        <p:grpSpPr>
          <a:xfrm>
            <a:off x="9682102" y="1886921"/>
            <a:ext cx="1582689" cy="943029"/>
            <a:chOff x="2506930" y="9714448"/>
            <a:chExt cx="3165378" cy="1886058"/>
          </a:xfrm>
          <a:solidFill>
            <a:srgbClr val="517277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1FC5D665-227E-D04A-A83F-1EC1F9ECA513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FB3B317-3A9E-BC46-A242-D4A93815CC26}"/>
                </a:ext>
              </a:extLst>
            </p:cNvPr>
            <p:cNvSpPr txBox="1"/>
            <p:nvPr/>
          </p:nvSpPr>
          <p:spPr>
            <a:xfrm flipH="1">
              <a:off x="2773198" y="9962836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7D3BD14-3FF7-624D-9D57-946E14CD2DE2}"/>
              </a:ext>
            </a:extLst>
          </p:cNvPr>
          <p:cNvGrpSpPr/>
          <p:nvPr/>
        </p:nvGrpSpPr>
        <p:grpSpPr>
          <a:xfrm>
            <a:off x="772369" y="1991290"/>
            <a:ext cx="1914243" cy="734291"/>
            <a:chOff x="2891553" y="3636819"/>
            <a:chExt cx="3828486" cy="1468582"/>
          </a:xfrm>
        </p:grpSpPr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62A057DA-7A91-2042-B49D-2E5DECC9D096}"/>
                </a:ext>
              </a:extLst>
            </p:cNvPr>
            <p:cNvSpPr/>
            <p:nvPr/>
          </p:nvSpPr>
          <p:spPr>
            <a:xfrm>
              <a:off x="2891553" y="3636819"/>
              <a:ext cx="3828486" cy="1468582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55E0DB6-4D71-5C40-8222-9FA9ED105C24}"/>
                </a:ext>
              </a:extLst>
            </p:cNvPr>
            <p:cNvSpPr/>
            <p:nvPr/>
          </p:nvSpPr>
          <p:spPr>
            <a:xfrm flipH="1">
              <a:off x="3253201" y="4047945"/>
              <a:ext cx="3105188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FFFFFF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Develop</a:t>
              </a:r>
              <a:endParaRPr lang="en-US" sz="2700" dirty="0">
                <a:solidFill>
                  <a:srgbClr val="FFFFFF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45BC0E0-6789-794D-A218-B0978AF136E1}"/>
              </a:ext>
            </a:extLst>
          </p:cNvPr>
          <p:cNvCxnSpPr>
            <a:cxnSpLocks/>
          </p:cNvCxnSpPr>
          <p:nvPr/>
        </p:nvCxnSpPr>
        <p:spPr>
          <a:xfrm flipV="1">
            <a:off x="10475047" y="3027860"/>
            <a:ext cx="0" cy="38446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FFD11C-811A-0A4D-82E1-A27C67AE828B}"/>
              </a:ext>
            </a:extLst>
          </p:cNvPr>
          <p:cNvCxnSpPr>
            <a:cxnSpLocks/>
          </p:cNvCxnSpPr>
          <p:nvPr/>
        </p:nvCxnSpPr>
        <p:spPr>
          <a:xfrm flipH="1" flipV="1">
            <a:off x="5909093" y="5653644"/>
            <a:ext cx="3773009" cy="1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7FFAD9C-2E03-A04D-B568-ACE7E37C7CA7}"/>
              </a:ext>
            </a:extLst>
          </p:cNvPr>
          <p:cNvGrpSpPr/>
          <p:nvPr/>
        </p:nvGrpSpPr>
        <p:grpSpPr>
          <a:xfrm>
            <a:off x="9682102" y="5191095"/>
            <a:ext cx="1582689" cy="943029"/>
            <a:chOff x="2506930" y="9714448"/>
            <a:chExt cx="3165378" cy="1886058"/>
          </a:xfrm>
          <a:solidFill>
            <a:srgbClr val="517277"/>
          </a:solidFill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1AF4EBF-AD3E-EA43-BF96-D86E26C7DC39}"/>
                </a:ext>
              </a:extLst>
            </p:cNvPr>
            <p:cNvSpPr/>
            <p:nvPr/>
          </p:nvSpPr>
          <p:spPr>
            <a:xfrm>
              <a:off x="2506930" y="9714448"/>
              <a:ext cx="316537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DF3B81E-2F27-5441-8030-670AFC0EB6A4}"/>
                </a:ext>
              </a:extLst>
            </p:cNvPr>
            <p:cNvSpPr txBox="1"/>
            <p:nvPr/>
          </p:nvSpPr>
          <p:spPr>
            <a:xfrm flipH="1">
              <a:off x="2773198" y="9966572"/>
              <a:ext cx="2686440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68EE761-EAB8-5D48-AEE8-9AB69C3D8D75}"/>
              </a:ext>
            </a:extLst>
          </p:cNvPr>
          <p:cNvCxnSpPr>
            <a:cxnSpLocks/>
          </p:cNvCxnSpPr>
          <p:nvPr/>
        </p:nvCxnSpPr>
        <p:spPr>
          <a:xfrm rot="10800000" flipV="1">
            <a:off x="10485478" y="4608724"/>
            <a:ext cx="0" cy="384460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886231E-2187-D742-B9C1-CDDE43B80F3F}"/>
              </a:ext>
            </a:extLst>
          </p:cNvPr>
          <p:cNvGrpSpPr/>
          <p:nvPr/>
        </p:nvGrpSpPr>
        <p:grpSpPr>
          <a:xfrm>
            <a:off x="3079760" y="5224391"/>
            <a:ext cx="3258004" cy="943029"/>
            <a:chOff x="831615" y="9714448"/>
            <a:chExt cx="6516008" cy="1886058"/>
          </a:xfrm>
          <a:solidFill>
            <a:srgbClr val="517277"/>
          </a:solidFill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8E6EC23C-C4C0-3D4E-AAB1-3B0133A3524F}"/>
                </a:ext>
              </a:extLst>
            </p:cNvPr>
            <p:cNvSpPr/>
            <p:nvPr/>
          </p:nvSpPr>
          <p:spPr>
            <a:xfrm>
              <a:off x="831615" y="9714448"/>
              <a:ext cx="6516008" cy="188605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>
                <a:solidFill>
                  <a:srgbClr val="FFFFFF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69CAD64-C449-D541-A3C3-600D047ABDC4}"/>
                </a:ext>
              </a:extLst>
            </p:cNvPr>
            <p:cNvSpPr txBox="1"/>
            <p:nvPr/>
          </p:nvSpPr>
          <p:spPr>
            <a:xfrm flipH="1">
              <a:off x="1721791" y="9899980"/>
              <a:ext cx="4502222" cy="14773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400" dirty="0">
                  <a:solidFill>
                    <a:srgbClr val="FFFFFF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rgbClr val="FFFFFF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41" name="Grupo 349">
            <a:extLst>
              <a:ext uri="{FF2B5EF4-FFF2-40B4-BE49-F238E27FC236}">
                <a16:creationId xmlns:a16="http://schemas.microsoft.com/office/drawing/2014/main" id="{A77BBF4F-6C7C-3446-9C7D-1082385118DB}"/>
              </a:ext>
            </a:extLst>
          </p:cNvPr>
          <p:cNvGrpSpPr/>
          <p:nvPr/>
        </p:nvGrpSpPr>
        <p:grpSpPr>
          <a:xfrm>
            <a:off x="1335742" y="511095"/>
            <a:ext cx="9520518" cy="1326892"/>
            <a:chOff x="2668308" y="861425"/>
            <a:chExt cx="19041035" cy="2653782"/>
          </a:xfrm>
        </p:grpSpPr>
        <p:sp>
          <p:nvSpPr>
            <p:cNvPr id="44" name="CuadroTexto 350">
              <a:extLst>
                <a:ext uri="{FF2B5EF4-FFF2-40B4-BE49-F238E27FC236}">
                  <a16:creationId xmlns:a16="http://schemas.microsoft.com/office/drawing/2014/main" id="{D3494F1C-6D9B-244A-9128-FA2D5C81AF82}"/>
                </a:ext>
              </a:extLst>
            </p:cNvPr>
            <p:cNvSpPr txBox="1"/>
            <p:nvPr/>
          </p:nvSpPr>
          <p:spPr>
            <a:xfrm>
              <a:off x="4681692" y="861425"/>
              <a:ext cx="15014367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4000" b="1" u="sng" dirty="0">
                  <a:solidFill>
                    <a:srgbClr val="363E48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FLOW CHARTS INFOGRAPHICS</a:t>
              </a:r>
            </a:p>
          </p:txBody>
        </p:sp>
        <p:sp>
          <p:nvSpPr>
            <p:cNvPr id="58" name="CuadroTexto 351">
              <a:extLst>
                <a:ext uri="{FF2B5EF4-FFF2-40B4-BE49-F238E27FC236}">
                  <a16:creationId xmlns:a16="http://schemas.microsoft.com/office/drawing/2014/main" id="{3D934B7C-D4CB-764B-8959-6C0EFF7DBD9F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9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dirty="0">
                  <a:solidFill>
                    <a:srgbClr val="999999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43505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</TotalTime>
  <Words>73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Century Schoolbook</vt:lpstr>
      <vt:lpstr>Wingdings 2</vt:lpstr>
      <vt:lpstr>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3</cp:revision>
  <dcterms:created xsi:type="dcterms:W3CDTF">2022-08-16T19:02:47Z</dcterms:created>
  <dcterms:modified xsi:type="dcterms:W3CDTF">2022-10-13T06:50:48Z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2022-10-13T06:50:48Z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c23beba1-4a37-4f25-bfd5-3ba9995b39f2</vt:lpwstr>
  </property>
  <property fmtid="{D5CDD505-2E9C-101B-9397-08002B2CF9AE}" pid="8" name="MSIP_Label_defa4170-0d19-0005-0004-bc88714345d2_ContentBits">
    <vt:lpwstr>0</vt:lpwstr>
  </property>
</Properties>
</file>